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69" r:id="rId4"/>
    <p:sldId id="270" r:id="rId5"/>
    <p:sldId id="271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5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23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059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18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276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5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67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94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1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7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3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3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6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79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0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0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5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53072" y="234816"/>
            <a:ext cx="9966960" cy="2926080"/>
          </a:xfrm>
        </p:spPr>
        <p:txBody>
          <a:bodyPr/>
          <a:lstStyle/>
          <a:p>
            <a:pPr algn="ctr"/>
            <a:r>
              <a:rPr lang="it-IT" dirty="0" smtClean="0"/>
              <a:t>Crescere come abitante della Terra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19168" y="4421175"/>
            <a:ext cx="8767860" cy="1388165"/>
          </a:xfrm>
        </p:spPr>
        <p:txBody>
          <a:bodyPr>
            <a:normAutofit/>
          </a:bodyPr>
          <a:lstStyle/>
          <a:p>
            <a:r>
              <a:rPr lang="it-IT" sz="2800" dirty="0" err="1" smtClean="0"/>
              <a:t>Agr</a:t>
            </a:r>
            <a:r>
              <a:rPr lang="it-IT" sz="2800" dirty="0" smtClean="0"/>
              <a:t>. Dott.ssa Giorgia Tonon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4126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5" y="1747976"/>
            <a:ext cx="2563435" cy="341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37" y="1362717"/>
            <a:ext cx="4861530" cy="36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46514" y="624110"/>
            <a:ext cx="9332687" cy="12808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2012: WWOOF</a:t>
            </a:r>
            <a:br>
              <a:rPr lang="it-IT" dirty="0" smtClean="0"/>
            </a:br>
            <a:r>
              <a:rPr lang="it-IT" dirty="0" smtClean="0"/>
              <a:t>World Wide </a:t>
            </a:r>
            <a:r>
              <a:rPr lang="it-IT" dirty="0" err="1" smtClean="0"/>
              <a:t>Opportunities</a:t>
            </a:r>
            <a:r>
              <a:rPr lang="it-IT" dirty="0" smtClean="0"/>
              <a:t> on </a:t>
            </a:r>
            <a:r>
              <a:rPr lang="it-IT" dirty="0" err="1" smtClean="0"/>
              <a:t>Organic</a:t>
            </a:r>
            <a:r>
              <a:rPr lang="it-IT" dirty="0" smtClean="0"/>
              <a:t> </a:t>
            </a:r>
            <a:r>
              <a:rPr lang="it-IT" dirty="0" err="1" smtClean="0"/>
              <a:t>Farms</a:t>
            </a:r>
            <a:endParaRPr lang="it-IT" dirty="0"/>
          </a:p>
        </p:txBody>
      </p:sp>
      <p:pic>
        <p:nvPicPr>
          <p:cNvPr id="3078" name="Picture 6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93" y="2761890"/>
            <a:ext cx="5261502" cy="394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987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46514" y="624110"/>
            <a:ext cx="9332687" cy="12808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2012: WWOOF</a:t>
            </a:r>
            <a:br>
              <a:rPr lang="it-IT" dirty="0" smtClean="0"/>
            </a:br>
            <a:r>
              <a:rPr lang="it-IT" dirty="0" smtClean="0"/>
              <a:t>World Wide </a:t>
            </a:r>
            <a:r>
              <a:rPr lang="it-IT" dirty="0" err="1" smtClean="0"/>
              <a:t>Opportunities</a:t>
            </a:r>
            <a:r>
              <a:rPr lang="it-IT" dirty="0" smtClean="0"/>
              <a:t> on </a:t>
            </a:r>
            <a:r>
              <a:rPr lang="it-IT" dirty="0" err="1" smtClean="0"/>
              <a:t>Organic</a:t>
            </a:r>
            <a:r>
              <a:rPr lang="it-IT" dirty="0" smtClean="0"/>
              <a:t> </a:t>
            </a:r>
            <a:r>
              <a:rPr lang="it-IT" dirty="0" err="1" smtClean="0"/>
              <a:t>Farms</a:t>
            </a:r>
            <a:endParaRPr lang="it-IT" dirty="0"/>
          </a:p>
        </p:txBody>
      </p:sp>
      <p:pic>
        <p:nvPicPr>
          <p:cNvPr id="4100" name="Picture 4" descr="Nessuna descrizione della foto disponibi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8" y="1803627"/>
            <a:ext cx="3555697" cy="266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7" y="4059161"/>
            <a:ext cx="3671562" cy="27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859" y="2938803"/>
            <a:ext cx="2905522" cy="387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essuna descrizione della foto disponibi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55" y="1692994"/>
            <a:ext cx="3537404" cy="265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178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21069" y="483805"/>
            <a:ext cx="8785599" cy="1280890"/>
          </a:xfrm>
        </p:spPr>
        <p:txBody>
          <a:bodyPr/>
          <a:lstStyle/>
          <a:p>
            <a:r>
              <a:rPr lang="it-IT" dirty="0" smtClean="0"/>
              <a:t>2016: Laurea Magistrale in </a:t>
            </a:r>
            <a:br>
              <a:rPr lang="it-IT" dirty="0" smtClean="0"/>
            </a:br>
            <a:r>
              <a:rPr lang="it-IT" dirty="0" smtClean="0"/>
              <a:t>Gestione del Territorio</a:t>
            </a:r>
            <a:endParaRPr lang="it-IT" dirty="0"/>
          </a:p>
        </p:txBody>
      </p:sp>
      <p:pic>
        <p:nvPicPr>
          <p:cNvPr id="5124" name="Picture 4" descr="Nessuna descrizione della foto disponibi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02" y="1924279"/>
            <a:ext cx="3545265" cy="47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4" y="1901371"/>
            <a:ext cx="3599435" cy="47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essuna descrizione della foto disponibi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t="1132" r="10436" b="330"/>
          <a:stretch/>
        </p:blipFill>
        <p:spPr bwMode="auto">
          <a:xfrm>
            <a:off x="8297333" y="1509486"/>
            <a:ext cx="3738252" cy="51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00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 poi???</a:t>
            </a:r>
            <a:endParaRPr lang="it-IT" dirty="0"/>
          </a:p>
        </p:txBody>
      </p:sp>
      <p:pic>
        <p:nvPicPr>
          <p:cNvPr id="6146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27" y="1640114"/>
            <a:ext cx="4997752" cy="49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essuna descrizione della foto disponibi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5509" r="756" b="11672"/>
          <a:stretch/>
        </p:blipFill>
        <p:spPr bwMode="auto">
          <a:xfrm>
            <a:off x="7218439" y="575733"/>
            <a:ext cx="4451047" cy="611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63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3031" y="430586"/>
            <a:ext cx="8785599" cy="1280890"/>
          </a:xfrm>
        </p:spPr>
        <p:txBody>
          <a:bodyPr/>
          <a:lstStyle/>
          <a:p>
            <a:r>
              <a:rPr lang="it-IT" dirty="0" smtClean="0"/>
              <a:t>2019</a:t>
            </a:r>
            <a:endParaRPr lang="it-IT" dirty="0"/>
          </a:p>
        </p:txBody>
      </p:sp>
      <p:pic>
        <p:nvPicPr>
          <p:cNvPr id="7170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52" y="575650"/>
            <a:ext cx="5520350" cy="552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78" y="1711476"/>
            <a:ext cx="2742927" cy="380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2020-2021</a:t>
            </a:r>
            <a:endParaRPr lang="it-IT" dirty="0"/>
          </a:p>
        </p:txBody>
      </p:sp>
      <p:pic>
        <p:nvPicPr>
          <p:cNvPr id="8194" name="Picture 2" descr="Nessuna descrizione della foto disponibi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" r="6022" b="38234"/>
          <a:stretch/>
        </p:blipFill>
        <p:spPr bwMode="auto">
          <a:xfrm>
            <a:off x="6865258" y="425753"/>
            <a:ext cx="3130247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trebbe essere un'immagine raffigurante 1 pers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66" y="1940076"/>
            <a:ext cx="3725333" cy="37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099" y="2859310"/>
            <a:ext cx="7435596" cy="27431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809344" y="5800775"/>
            <a:ext cx="704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Agr</a:t>
            </a:r>
            <a:r>
              <a:rPr lang="it-IT" sz="2800" dirty="0"/>
              <a:t>.</a:t>
            </a:r>
            <a:r>
              <a:rPr lang="it-IT" sz="2800" dirty="0" smtClean="0"/>
              <a:t> Dott.ssa Tonon Giorgia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934239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 dopo?</a:t>
            </a:r>
            <a:endParaRPr lang="it-IT" dirty="0"/>
          </a:p>
        </p:txBody>
      </p:sp>
      <p:pic>
        <p:nvPicPr>
          <p:cNvPr id="9218" name="Picture 2" descr="Potrebbe essere un'immagine raffigurante 1 persona, in piedi e attività all'aper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1"/>
          <a:stretch/>
        </p:blipFill>
        <p:spPr bwMode="auto">
          <a:xfrm>
            <a:off x="8562220" y="2743200"/>
            <a:ext cx="3358848" cy="399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038" y="3903906"/>
            <a:ext cx="3124654" cy="29540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923" y="1344991"/>
            <a:ext cx="7126896" cy="23329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312" y="419448"/>
            <a:ext cx="1508663" cy="20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9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1413" y="561215"/>
            <a:ext cx="4537750" cy="384145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Ogni grande viaggio inizia con il primo passo…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1996: primo giorno di scuola elementare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15730"/>
          <a:stretch/>
        </p:blipFill>
        <p:spPr>
          <a:xfrm>
            <a:off x="6855581" y="297922"/>
            <a:ext cx="5075162" cy="6325127"/>
          </a:xfrm>
        </p:spPr>
      </p:pic>
    </p:spTree>
    <p:extLst>
      <p:ext uri="{BB962C8B-B14F-4D97-AF65-F5344CB8AC3E}">
        <p14:creationId xmlns:p14="http://schemas.microsoft.com/office/powerpoint/2010/main" val="4054169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66211" y="338662"/>
            <a:ext cx="8785599" cy="1280890"/>
          </a:xfrm>
        </p:spPr>
        <p:txBody>
          <a:bodyPr/>
          <a:lstStyle/>
          <a:p>
            <a:r>
              <a:rPr lang="it-IT" dirty="0" smtClean="0"/>
              <a:t>La scuola primaria </a:t>
            </a:r>
            <a:r>
              <a:rPr lang="it-IT" i="1" dirty="0" smtClean="0"/>
              <a:t>C. Collodi </a:t>
            </a:r>
            <a:br>
              <a:rPr lang="it-IT" i="1" dirty="0" smtClean="0"/>
            </a:br>
            <a:r>
              <a:rPr lang="it-IT" dirty="0" smtClean="0"/>
              <a:t>di Codognè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6" y="1665759"/>
            <a:ext cx="7750961" cy="51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8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75888" y="295120"/>
            <a:ext cx="8785599" cy="1280890"/>
          </a:xfrm>
        </p:spPr>
        <p:txBody>
          <a:bodyPr/>
          <a:lstStyle/>
          <a:p>
            <a:r>
              <a:rPr lang="it-IT" dirty="0" smtClean="0"/>
              <a:t>La scuola secondaria di primo grado M. </a:t>
            </a:r>
            <a:r>
              <a:rPr lang="it-IT" dirty="0" err="1" smtClean="0"/>
              <a:t>Ferracini</a:t>
            </a:r>
            <a:r>
              <a:rPr lang="it-IT" dirty="0" smtClean="0"/>
              <a:t> di Codognè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" r="2086"/>
          <a:stretch/>
        </p:blipFill>
        <p:spPr>
          <a:xfrm>
            <a:off x="2530928" y="1456266"/>
            <a:ext cx="7237186" cy="52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00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campeggi in val Tonale (2001-2002)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73" y="1610076"/>
            <a:ext cx="5344668" cy="368350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94" y="2759976"/>
            <a:ext cx="5192268" cy="358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2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90" y="425753"/>
            <a:ext cx="8056635" cy="6042478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52993" y="638624"/>
            <a:ext cx="8785599" cy="128089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2006: vacanze in Spagna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12993" y="354817"/>
            <a:ext cx="8785599" cy="1280890"/>
          </a:xfrm>
        </p:spPr>
        <p:txBody>
          <a:bodyPr/>
          <a:lstStyle/>
          <a:p>
            <a:r>
              <a:rPr lang="it-IT" dirty="0" err="1" smtClean="0"/>
              <a:t>Accompagata</a:t>
            </a:r>
            <a:r>
              <a:rPr lang="it-IT" dirty="0" smtClean="0"/>
              <a:t> dall’esperienza educativa scout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650"/>
          <a:stretch/>
        </p:blipFill>
        <p:spPr>
          <a:xfrm>
            <a:off x="8432800" y="1262742"/>
            <a:ext cx="3187851" cy="49098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8" y="2998285"/>
            <a:ext cx="4299050" cy="322428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1" t="7401" r="20952" b="6806"/>
          <a:stretch/>
        </p:blipFill>
        <p:spPr>
          <a:xfrm>
            <a:off x="4772553" y="1974727"/>
            <a:ext cx="3497301" cy="42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1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02157" y="304800"/>
            <a:ext cx="3289522" cy="2093686"/>
          </a:xfrm>
        </p:spPr>
        <p:txBody>
          <a:bodyPr/>
          <a:lstStyle/>
          <a:p>
            <a:r>
              <a:rPr lang="it-IT" dirty="0" smtClean="0"/>
              <a:t>2007: voglio studiare la natura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74" y="2344867"/>
            <a:ext cx="3127221" cy="416962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95" y="304800"/>
            <a:ext cx="4657271" cy="62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2010: università di Udine</a:t>
            </a:r>
            <a:br>
              <a:rPr lang="it-IT" dirty="0" smtClean="0"/>
            </a:br>
            <a:r>
              <a:rPr lang="it-IT" dirty="0" smtClean="0"/>
              <a:t>Scienze per l’Ambiente e la Natura</a:t>
            </a:r>
            <a:endParaRPr lang="it-IT" dirty="0"/>
          </a:p>
        </p:txBody>
      </p:sp>
      <p:pic>
        <p:nvPicPr>
          <p:cNvPr id="2050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08" y="2021039"/>
            <a:ext cx="3292078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99" y="1978782"/>
            <a:ext cx="3323771" cy="44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ssuna descrizione della foto disponibi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1" t="-1795" r="32383" b="2479"/>
          <a:stretch/>
        </p:blipFill>
        <p:spPr bwMode="auto">
          <a:xfrm>
            <a:off x="8431383" y="1905000"/>
            <a:ext cx="3003564" cy="445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448444"/>
      </p:ext>
    </p:extLst>
  </p:cSld>
  <p:clrMapOvr>
    <a:masterClrMapping/>
  </p:clrMapOvr>
</p:sld>
</file>

<file path=ppt/theme/theme1.xml><?xml version="1.0" encoding="utf-8"?>
<a:theme xmlns:a="http://schemas.openxmlformats.org/drawingml/2006/main" name="TesiGT">
  <a:themeElements>
    <a:clrScheme name="Biochar">
      <a:dk1>
        <a:srgbClr val="000000"/>
      </a:dk1>
      <a:lt1>
        <a:sysClr val="window" lastClr="FFFFFF"/>
      </a:lt1>
      <a:dk2>
        <a:srgbClr val="5C9226"/>
      </a:dk2>
      <a:lt2>
        <a:srgbClr val="E5DEDB"/>
      </a:lt2>
      <a:accent1>
        <a:srgbClr val="595959"/>
      </a:accent1>
      <a:accent2>
        <a:srgbClr val="6A461B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iGT" id="{C486AE5E-6231-4913-A3B8-2F711A0A99B8}" vid="{9B24AB9B-D826-4587-B093-D771092881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TesiGT</Template>
  <TotalTime>125</TotalTime>
  <Words>88</Words>
  <Application>Microsoft Office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TesiGT</vt:lpstr>
      <vt:lpstr>Crescere come abitante della Terra</vt:lpstr>
      <vt:lpstr>Ogni grande viaggio inizia con il primo passo…    1996: primo giorno di scuola elementare </vt:lpstr>
      <vt:lpstr>La scuola primaria C. Collodi  di Codognè</vt:lpstr>
      <vt:lpstr>La scuola secondaria di primo grado M. Ferracini di Codognè</vt:lpstr>
      <vt:lpstr>I campeggi in val Tonale (2001-2002)</vt:lpstr>
      <vt:lpstr>2006: vacanze in Spagna</vt:lpstr>
      <vt:lpstr>Accompagata dall’esperienza educativa scout</vt:lpstr>
      <vt:lpstr>2007: voglio studiare la natura</vt:lpstr>
      <vt:lpstr>2010: università di Udine Scienze per l’Ambiente e la Natura</vt:lpstr>
      <vt:lpstr>2012: WWOOF World Wide Opportunities on Organic Farms</vt:lpstr>
      <vt:lpstr>2012: WWOOF World Wide Opportunities on Organic Farms</vt:lpstr>
      <vt:lpstr>2016: Laurea Magistrale in  Gestione del Territorio</vt:lpstr>
      <vt:lpstr>E poi???</vt:lpstr>
      <vt:lpstr>2019</vt:lpstr>
      <vt:lpstr>2020-2021</vt:lpstr>
      <vt:lpstr>E dopo?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ti divento Agrotecnica</dc:title>
  <dc:creator>Giorgia Tonon</dc:creator>
  <cp:lastModifiedBy>Giorgia Tonon</cp:lastModifiedBy>
  <cp:revision>12</cp:revision>
  <dcterms:created xsi:type="dcterms:W3CDTF">2023-02-09T16:49:21Z</dcterms:created>
  <dcterms:modified xsi:type="dcterms:W3CDTF">2023-03-11T07:51:51Z</dcterms:modified>
</cp:coreProperties>
</file>